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8" r:id="rId2"/>
    <p:sldId id="258" r:id="rId3"/>
    <p:sldId id="256" r:id="rId4"/>
    <p:sldId id="259" r:id="rId5"/>
    <p:sldId id="257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1DE"/>
    <a:srgbClr val="FEE1DE"/>
    <a:srgbClr val="FEE5DE"/>
    <a:srgbClr val="FEE6DE"/>
    <a:srgbClr val="FEEADE"/>
    <a:srgbClr val="FEDEE8"/>
    <a:srgbClr val="9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675" autoAdjust="0"/>
  </p:normalViewPr>
  <p:slideViewPr>
    <p:cSldViewPr>
      <p:cViewPr varScale="1">
        <p:scale>
          <a:sx n="87" d="100"/>
          <a:sy n="87" d="100"/>
        </p:scale>
        <p:origin x="-106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BE8B9-EADA-48BB-B69B-5D7BFB261A14}" type="datetimeFigureOut">
              <a:rPr lang="ru-RU" smtClean="0"/>
              <a:t>30.07.2019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F462B-4FEA-40EC-BF44-798D2B0752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631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4547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F462B-4FEA-40EC-BF44-798D2B0752B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25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30.07.2019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30.07.2019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30.07.2019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30.07.2019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30.07.2019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30.07.2019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30.07.2019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30.07.2019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30.07.2019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30.07.2019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30.07.2019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30.07.2019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microsoft.com/office/2007/relationships/hdphoto" Target="../media/hdphoto4.wdp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microsoft.com/office/2007/relationships/hdphoto" Target="../media/hdphoto5.wdp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KarpovaYA\Desktop\frame_0005_bronze-doub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80"/>
            <a:ext cx="9144000" cy="68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39552" y="260041"/>
            <a:ext cx="5056988" cy="96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ru-RU" sz="1800" b="1" dirty="0" smtClean="0">
                <a:solidFill>
                  <a:srgbClr val="A88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b="1" dirty="0" smtClean="0">
                <a:solidFill>
                  <a:srgbClr val="A88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ru-RU" sz="1800" b="1" dirty="0">
              <a:solidFill>
                <a:srgbClr val="A88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70894" y="2996952"/>
            <a:ext cx="7346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МЕМОРИАЛЬНЫЙ КОМПЛЕКС «МЕДНОЕ»</a:t>
            </a:r>
          </a:p>
        </p:txBody>
      </p:sp>
      <p:pic>
        <p:nvPicPr>
          <p:cNvPr id="7" name="Picture 3" descr="C:\Users\moxova_mv2\Desktop\эмблемы\clip_image002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686" y="1373096"/>
            <a:ext cx="1816627" cy="13862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79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KarpovaYA\Desktop\frame_0005_bronze-doub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" y="7907"/>
            <a:ext cx="9144000" cy="68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255" y="971014"/>
            <a:ext cx="3454406" cy="22258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864095"/>
            <a:ext cx="2110707" cy="23848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281468" y="5770927"/>
            <a:ext cx="6576816" cy="5355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центре внимания экспозиции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судьбы репрессированных жителей Калининской (Тверской)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739311" y="46776"/>
            <a:ext cx="8192326" cy="7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ЭКСПОЗИЦИЯ «ПОСТАНОВИЛИ: РАССТРЕЛЯТЬ!»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j-ea"/>
              <a:cs typeface="+mj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88" y="3298668"/>
            <a:ext cx="3526310" cy="22435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" t="10326" r="-3259" b="-10326"/>
          <a:stretch/>
        </p:blipFill>
        <p:spPr bwMode="auto">
          <a:xfrm>
            <a:off x="4683255" y="3315369"/>
            <a:ext cx="3456385" cy="24555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29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KarpovaYA\Desktop\frame_0005_bronze-dou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72" y="0"/>
            <a:ext cx="9144000" cy="68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113" y="1601430"/>
            <a:ext cx="2253817" cy="285248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954" y="1956816"/>
            <a:ext cx="2611537" cy="17896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/>
          <a:stretch/>
        </p:blipFill>
        <p:spPr bwMode="auto">
          <a:xfrm>
            <a:off x="827584" y="1956816"/>
            <a:ext cx="2515562" cy="17896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212377" y="4725144"/>
            <a:ext cx="6577287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тема  – реабилитация жертв политических репрессий  - жителей Калининской (Тверской) области, пострадавших в </a:t>
            </a:r>
          </a:p>
          <a:p>
            <a:pPr algn="ctr">
              <a:lnSpc>
                <a:spcPct val="80000"/>
              </a:lnSpc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1930 –1950 гг. Документы и материалы экспозиции раскрывают трудности преодоления тоталитарного прошлого на примере конкретных судеб репрессированных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граждан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739311" y="46776"/>
            <a:ext cx="8192326" cy="7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ЭКСПОЗИЦИЯ «ТРУДНОЕ ВОЗВРАЩЕНИЕ»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654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KarpovaYA\Desktop\frame_0005_bronze-dou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72" y="0"/>
            <a:ext cx="9144000" cy="68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11" y="1124744"/>
            <a:ext cx="3193206" cy="23271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9" y="3600512"/>
            <a:ext cx="3947017" cy="22875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10" y="3624176"/>
            <a:ext cx="3193206" cy="22639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211960" y="1826665"/>
            <a:ext cx="394701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  <a:extLst/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Ежегодно Мемориальный комплекс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«Медное»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посещают более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тысяч туристов из разных стран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мира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739311" y="46776"/>
            <a:ext cx="8192326" cy="7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ПОСЕЩЕНИЕ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353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KarpovaYA\Desktop\frame_0005_bronze-dou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72" y="0"/>
            <a:ext cx="9144000" cy="68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524002" y="1556791"/>
            <a:ext cx="3406441" cy="9787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Экскурсии по музею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80000"/>
              </a:lnSpc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«Постановили: расстрелять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!»</a:t>
            </a:r>
          </a:p>
          <a:p>
            <a:pPr marL="285750" lvl="0" indent="-285750" algn="just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Трудное возвращение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524002" y="4154961"/>
            <a:ext cx="3622465" cy="14219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Экскурсии по территории: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«Что хранит Медновский лес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?»</a:t>
            </a:r>
          </a:p>
          <a:p>
            <a:pPr marL="285750" lvl="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Хотелось бы всех поимённо назвать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…»</a:t>
            </a:r>
          </a:p>
          <a:p>
            <a:pPr marL="285750" lvl="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ком звонит колокол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0" y="1064029"/>
            <a:ext cx="3611347" cy="24155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42" y="3703785"/>
            <a:ext cx="3558385" cy="23385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739311" y="46776"/>
            <a:ext cx="8192326" cy="7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ЭКСУРССИИ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939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KarpovaYA\Desktop\frame_0005_bronze-dou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72" y="0"/>
            <a:ext cx="9144000" cy="68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30" y="3779761"/>
            <a:ext cx="3186296" cy="19720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54591" y="3833220"/>
            <a:ext cx="4104456" cy="18651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  <a:extLst/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ля </a:t>
            </a: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детей школьного возраста </a:t>
            </a:r>
            <a:r>
              <a:rPr lang="ru-RU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проводятся  музейные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культурно-образовательные программы, посвященные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России и Тверского края. </a:t>
            </a:r>
          </a:p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носят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воспитательный, образовательный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творческий и интерактивный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11" y="1176913"/>
            <a:ext cx="2370336" cy="23904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181984"/>
            <a:ext cx="2348174" cy="23904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852" y="1181984"/>
            <a:ext cx="2480751" cy="23904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739311" y="46776"/>
            <a:ext cx="8192326" cy="7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ПРОГРАММЫ ДЛЯ ДЕТЕЙ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1326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KarpovaYA\Desktop\frame_0005_bronze-dou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72" y="0"/>
            <a:ext cx="9144000" cy="68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693" y="3763955"/>
            <a:ext cx="3429175" cy="22130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7" y="3789040"/>
            <a:ext cx="3326680" cy="21879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203848" y="1496116"/>
            <a:ext cx="4764826" cy="18651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  <a:extLst/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lvl="0" indent="-285750" algn="just"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кспонирование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передвижных выставок в музеях, организациях,  учебных заведениях Тверской 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 </a:t>
            </a:r>
          </a:p>
          <a:p>
            <a:pPr lvl="0" algn="just">
              <a:lnSpc>
                <a:spcPct val="80000"/>
              </a:lnSpc>
              <a:spcBef>
                <a:spcPts val="0"/>
              </a:spcBef>
              <a:defRPr/>
            </a:pPr>
            <a:endParaRPr lang="ru-RU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85750" algn="just"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роведение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презентаций, научно-практических конференций, лекций по истории политических 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репрессий в Тверском крае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7" y="1059941"/>
            <a:ext cx="1803556" cy="27040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739311" y="46776"/>
            <a:ext cx="8192326" cy="7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НАПРАВЛЕНИЯ ДЕЯТЕЛЬНОСТИ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6444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KarpovaYA\Desktop\frame_0005_bronze-dou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72" y="0"/>
            <a:ext cx="9144000" cy="68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22715" y="1166176"/>
            <a:ext cx="4560887" cy="2751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Издание Книг Памяти жертв политических репрессий Калининской области и выпуск информационного издания Мемориального комплекса «Медное»</a:t>
            </a:r>
          </a:p>
          <a:p>
            <a:pPr marL="285750" indent="-285750" algn="just">
              <a:lnSpc>
                <a:spcPct val="80000"/>
              </a:lnSpc>
              <a:buFont typeface="Wingdings" panose="05000000000000000000" pitchFamily="2" charset="2"/>
              <a:buChar char="ü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хранящихся в Тверском Центре документации новейшей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истории архивно-следственных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дел и документов репрессированных граждан – жителей и уроженцев Калининской (Тверской)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68868"/>
            <a:ext cx="3083404" cy="24041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17698"/>
            <a:ext cx="3083404" cy="23318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739311" y="46776"/>
            <a:ext cx="8192326" cy="7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НАПРАВЛЕНИЯ ДЕЯТЕЛЬНОСТИ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j-ea"/>
              <a:cs typeface="+mj-cs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006" y="4160251"/>
            <a:ext cx="2736304" cy="20473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853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KarpovaYA\Desktop\frame_0005_bronze-dou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72" y="0"/>
            <a:ext cx="9144000" cy="68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10" y="3702207"/>
            <a:ext cx="2905097" cy="24754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09" y="973566"/>
            <a:ext cx="2905098" cy="2459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087611" y="3767800"/>
            <a:ext cx="4134727" cy="24098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  <a:extLst/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0"/>
              </a:spcBef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часть фондовой коллекции музея скомплектована в процессе научно-поисковых экспедиций, сбора воспоминаний,  переписки с пострадавшими от политических репрессий и родственниками репрессированных жителей Тверской области</a:t>
            </a:r>
          </a:p>
          <a:p>
            <a:pPr algn="ctr">
              <a:spcBef>
                <a:spcPct val="50000"/>
              </a:spcBef>
            </a:pPr>
            <a:endParaRPr lang="ru-RU" sz="1400" dirty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611" y="963559"/>
            <a:ext cx="4134727" cy="26164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739311" y="46776"/>
            <a:ext cx="8192326" cy="7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ФОНДОВАЯ КОЛЛЕКЦИЯ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7440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KarpovaYA\Desktop\frame_0005_bronze-dou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72" y="0"/>
            <a:ext cx="9144000" cy="68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3883"/>
            <a:ext cx="4647055" cy="27769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64530" y="1057509"/>
            <a:ext cx="4104456" cy="25299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EF1DE"/>
            </a:solidFill>
            <a:miter lim="800000"/>
            <a:headEnd/>
            <a:tailEnd/>
          </a:ln>
          <a:effectLst>
            <a:softEdge rad="31750"/>
          </a:effectLst>
          <a:extLst/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just">
              <a:lnSpc>
                <a:spcPct val="80000"/>
              </a:lnSpc>
              <a:spcBef>
                <a:spcPts val="0"/>
              </a:spcBef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Мемориальный комплекс «Медное» – место проведения массовых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международных мероприятий, таких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как:</a:t>
            </a:r>
          </a:p>
          <a:p>
            <a:pPr marL="285750" indent="-285750" algn="just"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День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амяти и Скорби  </a:t>
            </a:r>
          </a:p>
          <a:p>
            <a:pPr marL="285750" indent="-285750" algn="just"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Международный Катынский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моторейд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День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памяти жертв политических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репрессий </a:t>
            </a:r>
          </a:p>
          <a:p>
            <a:pPr marL="285750" indent="-285750" algn="just"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День поминовения усопших «Радуница»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235" y="1057509"/>
            <a:ext cx="3494927" cy="25299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54023"/>
            <a:ext cx="2016224" cy="27695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739311" y="46776"/>
            <a:ext cx="8192326" cy="7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МЕРОПРИЯТИЯ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7914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KarpovaYA\Desktop\frame_0005_bronze-dou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80"/>
            <a:ext cx="9144000" cy="68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0947" y="968480"/>
            <a:ext cx="7272808" cy="20867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Мемориальный комплекс «Медное»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 на основании распоряжения Правительства </a:t>
            </a: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Российской Федерации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 19 октября </a:t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1996 года </a:t>
            </a: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«О создании мемориальных комплексов в местах захоронений советских и польских граждан – жертв тоталитарных репрессий в </a:t>
            </a:r>
            <a:r>
              <a:rPr lang="ru-RU" alt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Катыни</a:t>
            </a: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(Смоленская область) и Медном (Тверская область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)». </a:t>
            </a:r>
            <a:endParaRPr lang="ru-RU" alt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</a:pP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Комплекс 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расположен на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территории бывших дач НКВД, где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были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тайно захоронены около 5 тысяч жителей Калининской области и более 6000 польских граждан, ставших жертвами политических репрессий 1930-40-х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годов. </a:t>
            </a: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 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сентября 2000 года</a:t>
            </a:r>
            <a:r>
              <a:rPr lang="ru-RU" alt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99" y="3232334"/>
            <a:ext cx="7140602" cy="31565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643394" y="28866"/>
            <a:ext cx="8192326" cy="7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A88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МЕМОРИАЛЬНЫЙ</a:t>
            </a:r>
            <a:r>
              <a:rPr kumimoji="0" lang="ru-RU" sz="1800" b="1" i="0" u="none" strike="noStrike" kern="1200" cap="none" spc="0" normalizeH="0" noProof="0" dirty="0" smtClean="0">
                <a:ln>
                  <a:noFill/>
                </a:ln>
                <a:solidFill>
                  <a:srgbClr val="A88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КОМПЛЕКС «МЕДНОЕ»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265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C:\Users\KarpovaYA\Desktop\frame_0005_bronze-dou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80"/>
            <a:ext cx="9144000" cy="68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94316" y="1863333"/>
            <a:ext cx="3923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400" dirty="0" smtClean="0"/>
              <a:t> </a:t>
            </a:r>
            <a:endParaRPr lang="ru-RU" sz="1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005496" y="5086739"/>
            <a:ext cx="440463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Часть  архитектурной  композиции Польского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военного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кладбища в виде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алтаря открытой часовни,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стены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плача,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креста, подземного колокола (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скульпторы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Пидек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А.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Солыга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pic>
        <p:nvPicPr>
          <p:cNvPr id="9" name="Picture 2" descr="C:\Users\moxova_mv2\Desktop\байкеры 2016 03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723" y="966580"/>
            <a:ext cx="3504181" cy="20036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95936" y="3028939"/>
            <a:ext cx="4414196" cy="18651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Архитектурная композиция Российской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Мемориального комплекса – ритуальная площадка с памятным знаком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виде насыпи с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крестом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красного гранита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надписью: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«Соотечественникам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жертвам войн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репрессий» (авторы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скульптор Ю.П. Карпенко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архитектор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А. В. Соколов)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08" y="3055123"/>
            <a:ext cx="3152143" cy="26302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05906" y="1368217"/>
            <a:ext cx="3312368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Мемориальный комплекс 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«Медное» включает в себя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Российскую часть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Польское военное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кладбище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539552" y="46776"/>
            <a:ext cx="8192326" cy="7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A88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АРХИТЕКТУРНАЯ</a:t>
            </a:r>
            <a:r>
              <a:rPr kumimoji="0" lang="ru-RU" sz="1800" b="1" i="0" u="none" strike="noStrike" kern="1200" cap="none" spc="0" normalizeH="0" noProof="0" dirty="0" smtClean="0">
                <a:ln>
                  <a:noFill/>
                </a:ln>
                <a:solidFill>
                  <a:srgbClr val="A88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КОМПОЗЦИЯ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7413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KarpovaYA\Desktop\frame_0005_bronze-dou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80"/>
            <a:ext cx="9144000" cy="68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t="15322" r="13824"/>
          <a:stretch/>
        </p:blipFill>
        <p:spPr bwMode="auto">
          <a:xfrm>
            <a:off x="4859680" y="2829934"/>
            <a:ext cx="3530115" cy="26018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t="12102" r="6928"/>
          <a:stretch/>
        </p:blipFill>
        <p:spPr bwMode="auto">
          <a:xfrm>
            <a:off x="827584" y="2794252"/>
            <a:ext cx="3884723" cy="26375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28384" y="1212029"/>
            <a:ext cx="6887231" cy="11941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Места проведения массовых мероприятий на территории Польского военного кладбища и Российской части Мемориального комплекса «Медное» </a:t>
            </a:r>
          </a:p>
          <a:p>
            <a:pPr algn="ctr"/>
            <a:endParaRPr lang="ru-RU" sz="14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739311" y="46776"/>
            <a:ext cx="8192326" cy="7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ПРОВЕДЕНИЕ МЕРОПРИЯТИЙ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592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KarpovaYA\Desktop\frame_0005_bronze-dou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4"/>
            <a:ext cx="9191932" cy="68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375"/>
          <a:stretch/>
        </p:blipFill>
        <p:spPr bwMode="auto">
          <a:xfrm>
            <a:off x="4742241" y="1422421"/>
            <a:ext cx="3071465" cy="23921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262778" y="1651463"/>
            <a:ext cx="2865279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Аллея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памяти, объединяющая Российскую часть Мемориального комплекса и Польское военное кладбище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739311" y="46776"/>
            <a:ext cx="8192326" cy="7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noProof="0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ХАРАКТЕРИСТИКИ МЕМОРИАЛЬНОГО КОМПЛЕКСА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j-ea"/>
              <a:cs typeface="+mj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7" t="-7217" r="2547" b="7217"/>
          <a:stretch/>
        </p:blipFill>
        <p:spPr bwMode="auto">
          <a:xfrm>
            <a:off x="1027109" y="3623896"/>
            <a:ext cx="3336619" cy="23655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4795856" y="4149080"/>
            <a:ext cx="2917175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  <a:extLst/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Символическое захоронение репрессированных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советских граждан на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Российской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Мемориального комплекса 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13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KarpovaYA\Desktop\frame_0005_bronze-dou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2" y="-14469"/>
            <a:ext cx="9144000" cy="68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487" y="2142138"/>
            <a:ext cx="3386509" cy="25268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280240" y="4821487"/>
            <a:ext cx="290328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  <a:extLst/>
        </p:spPr>
        <p:txBody>
          <a:bodyPr wrap="square" anchor="b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ходная группа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4" r="21543"/>
          <a:stretch/>
        </p:blipFill>
        <p:spPr bwMode="auto">
          <a:xfrm>
            <a:off x="945704" y="2142138"/>
            <a:ext cx="3572356" cy="26345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803565" y="4776695"/>
            <a:ext cx="3168352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ход </a:t>
            </a: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 стороны Российской части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739311" y="46776"/>
            <a:ext cx="8192326" cy="7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noProof="0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ХАРАКТЕРИСТИКИ МЕМОРИАЛЬНОГО КОМПЛЕКСА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j-ea"/>
              <a:cs typeface="+mj-cs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310791" y="1241549"/>
            <a:ext cx="6767393" cy="369332"/>
          </a:xfrm>
          <a:prstGeom prst="rect">
            <a:avLst/>
          </a:prstGeom>
          <a:solidFill>
            <a:srgbClr val="FEF1DE"/>
          </a:solidFill>
          <a:ln>
            <a:solidFill>
              <a:srgbClr val="FEF1DE"/>
            </a:solidFill>
          </a:ln>
          <a:effectLst>
            <a:softEdge rad="31750"/>
          </a:effectLst>
          <a:extLst/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Польское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военное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кладбище</a:t>
            </a:r>
          </a:p>
        </p:txBody>
      </p:sp>
    </p:spTree>
    <p:extLst>
      <p:ext uri="{BB962C8B-B14F-4D97-AF65-F5344CB8AC3E}">
        <p14:creationId xmlns:p14="http://schemas.microsoft.com/office/powerpoint/2010/main" val="23773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KarpovaYA\Desktop\frame_0005_bronze-dou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72" y="0"/>
            <a:ext cx="9144000" cy="68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79" y="1215231"/>
            <a:ext cx="2821497" cy="30786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995936" y="1556792"/>
            <a:ext cx="4027440" cy="16435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  <a:extLst/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Часть  архитектурной композиции Польского военного кладбища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             25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чугунных крестов  над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братскими могилами польских военнопленных- заключенных Осташковского 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спецлагеря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НКВД, расстрелянных в 1940 году в   г. Калинине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739311" y="46776"/>
            <a:ext cx="8192326" cy="7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ПОЛЬСКОЕ ВОЕННОЕ КЛАДБИЩЕ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j-ea"/>
              <a:cs typeface="+mj-cs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191" y="3555325"/>
            <a:ext cx="3312049" cy="22091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843779" y="4437444"/>
            <a:ext cx="3991695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  <a:extLst/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Часть  архитектурной композиции Польского военного кладбища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таблички с именами польских военнопленных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захороненных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в  25 братских  могилах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984026"/>
            <a:ext cx="1960282" cy="130749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88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KarpovaYA\Desktop\frame_0005_bronze-dou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72" y="0"/>
            <a:ext cx="9144000" cy="68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40" y="898634"/>
            <a:ext cx="3502704" cy="23362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94" y="3573014"/>
            <a:ext cx="3463188" cy="23099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20693" y="1328109"/>
            <a:ext cx="3580778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сторико-архивная выставка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«Хотелось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 всех поимённо назвать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…», посвященная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истории политических репрессий 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тверском крае</a:t>
            </a:r>
            <a:endParaRPr lang="ru-RU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739311" y="46776"/>
            <a:ext cx="8192326" cy="7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ВЫСТАВКИ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j-ea"/>
              <a:cs typeface="+mj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20693" y="3712312"/>
            <a:ext cx="3600400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Вы­ставка-инсталляция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Высшая мера»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память о гражданах СССР и Польши, расстрелянных в Калинине и похороненных в районе села Медное в 1937–1938,  1940 гг. 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8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KarpovaYA\Desktop\frame_0005_bronze-dou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5" y="46776"/>
            <a:ext cx="9144000" cy="68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187623" y="1054705"/>
            <a:ext cx="6886127" cy="5355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В Музейно-информационном центре Мемориального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комплекса «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Медное» размещена экспозиция,  состоящая из двух разделов: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739311" y="46776"/>
            <a:ext cx="8192326" cy="72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 smtClean="0">
                <a:solidFill>
                  <a:srgbClr val="A88000"/>
                </a:solidFill>
                <a:latin typeface="Times New Roman" pitchFamily="18" charset="0"/>
                <a:cs typeface="Times New Roman" pitchFamily="18" charset="0"/>
              </a:rPr>
              <a:t>МУЗЕЙНО-ИНФОРМАЦИОННЫЙ ЦЕНТР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j-ea"/>
              <a:cs typeface="+mj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219605" y="5614542"/>
            <a:ext cx="6854146" cy="7571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EF1DE"/>
            </a:solidFill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pPr lvl="0" algn="just">
              <a:lnSpc>
                <a:spcPct val="80000"/>
              </a:lnSpc>
            </a:pP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цель </a:t>
            </a:r>
            <a:r>
              <a:rPr lang="ru-RU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экспозиций  </a:t>
            </a: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alt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сохранение памяти о людях, пострадавших в годы политического террора на территории Калининской (Тверской) области в 1930-1950-х </a:t>
            </a:r>
            <a:r>
              <a:rPr lang="ru-RU" altLang="ru-RU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годах</a:t>
            </a:r>
            <a:endParaRPr lang="ru-RU" altLang="ru-RU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41" y="3506932"/>
            <a:ext cx="2627520" cy="19638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4184028" y="2332991"/>
            <a:ext cx="305904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кспозиция 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Постановили:расстрелять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!» 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193223" y="4252004"/>
            <a:ext cx="305904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pPr lvl="0" algn="ctr"/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</a:t>
            </a:r>
            <a:r>
              <a:rPr lang="ru-RU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кспозиция </a:t>
            </a:r>
            <a:br>
              <a:rPr lang="ru-RU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«Трудное возвращение»</a:t>
            </a:r>
            <a:endParaRPr lang="ru-RU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604" y="1779021"/>
            <a:ext cx="2626424" cy="17279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384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565</Words>
  <Application>Microsoft Office PowerPoint</Application>
  <PresentationFormat>Экран (4:3)</PresentationFormat>
  <Paragraphs>74</Paragraphs>
  <Slides>18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Мохова Марина Валерьевна (второй компьютер)</dc:creator>
  <cp:lastModifiedBy>Яна А. Карпова</cp:lastModifiedBy>
  <cp:revision>124</cp:revision>
  <dcterms:created xsi:type="dcterms:W3CDTF">2016-09-23T06:35:07Z</dcterms:created>
  <dcterms:modified xsi:type="dcterms:W3CDTF">2019-07-30T08:03:47Z</dcterms:modified>
</cp:coreProperties>
</file>